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80" r:id="rId12"/>
    <p:sldId id="281" r:id="rId13"/>
    <p:sldId id="274" r:id="rId14"/>
    <p:sldId id="279" r:id="rId15"/>
    <p:sldId id="276"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30"/>
  </p:normalViewPr>
  <p:slideViewPr>
    <p:cSldViewPr snapToGrid="0" snapToObjects="1">
      <p:cViewPr varScale="1">
        <p:scale>
          <a:sx n="92" d="100"/>
          <a:sy n="92" d="100"/>
        </p:scale>
        <p:origin x="21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 xmlns:a16="http://schemas.microsoft.com/office/drawing/2014/main"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a:t>u.owns</a:t>
            </a:r>
            <a:r>
              <a:rPr lang="it-IT" sz="8000" dirty="0"/>
              <a:t> in </a:t>
            </a:r>
            <a:r>
              <a:rPr lang="it-IT" sz="8000" dirty="0" err="1"/>
              <a:t>t.mean</a:t>
            </a:r>
            <a:r>
              <a:rPr lang="it-IT" sz="8000" dirty="0"/>
              <a:t> || </a:t>
            </a:r>
            <a:r>
              <a:rPr lang="it-IT" sz="8000" dirty="0" err="1"/>
              <a:t>u.subscribed</a:t>
            </a:r>
            <a:r>
              <a:rPr lang="it-IT" sz="8000" dirty="0"/>
              <a:t> in </a:t>
            </a:r>
            <a:r>
              <a:rPr lang="it-IT" sz="8000" dirty="0" err="1"/>
              <a:t>t.mean</a:t>
            </a:r>
            <a:r>
              <a:rPr lang="it-IT" sz="8000" dirty="0"/>
              <a:t> || </a:t>
            </a:r>
          </a:p>
          <a:p>
            <a:r>
              <a:rPr lang="it-IT" sz="8000" dirty="0"/>
              <a:t>	</a:t>
            </a:r>
            <a:r>
              <a:rPr lang="it-IT" sz="8000" dirty="0" err="1"/>
              <a:t>u.provides</a:t>
            </a:r>
            <a:r>
              <a:rPr lang="it-IT" sz="8000" dirty="0"/>
              <a:t> in </a:t>
            </a:r>
            <a:r>
              <a:rPr lang="it-IT" sz="8000" dirty="0" err="1"/>
              <a:t>t.needed</a:t>
            </a:r>
            <a:endParaRPr lang="it-IT" sz="8000" dirty="0"/>
          </a:p>
          <a:p>
            <a:r>
              <a:rPr lang="it-IT" sz="8000" dirty="0"/>
              <a:t>}</a:t>
            </a:r>
          </a:p>
          <a:p>
            <a:r>
              <a:rPr lang="it-IT" sz="8000" dirty="0"/>
              <a:t> </a:t>
            </a:r>
          </a:p>
          <a:p>
            <a:r>
              <a:rPr lang="it-IT" sz="8000" dirty="0"/>
              <a:t>//</a:t>
            </a:r>
            <a:r>
              <a:rPr lang="it-IT" sz="8000" dirty="0" err="1"/>
              <a:t>Travels</a:t>
            </a:r>
            <a:r>
              <a:rPr lang="it-IT" sz="8000" dirty="0"/>
              <a:t> </a:t>
            </a:r>
            <a:r>
              <a:rPr lang="it-IT" sz="8000" dirty="0" err="1"/>
              <a:t>associated</a:t>
            </a:r>
            <a:r>
              <a:rPr lang="it-IT" sz="8000" dirty="0"/>
              <a:t> to a meeting for a </a:t>
            </a:r>
            <a:r>
              <a:rPr lang="it-IT" sz="8000" dirty="0" err="1"/>
              <a:t>user</a:t>
            </a:r>
            <a:r>
              <a:rPr lang="it-IT" sz="8000" dirty="0"/>
              <a:t> must start </a:t>
            </a:r>
            <a:r>
              <a:rPr lang="it-IT" sz="8000" dirty="0" err="1"/>
              <a:t>at</a:t>
            </a:r>
            <a:r>
              <a:rPr lang="it-IT" sz="8000" dirty="0"/>
              <a:t> </a:t>
            </a:r>
            <a:r>
              <a:rPr lang="it-IT" sz="8000" dirty="0" err="1"/>
              <a:t>different</a:t>
            </a:r>
            <a:r>
              <a:rPr lang="it-IT" sz="8000" dirty="0"/>
              <a:t> </a:t>
            </a:r>
            <a:r>
              <a:rPr lang="it-IT" sz="8000" dirty="0" err="1"/>
              <a:t>times</a:t>
            </a:r>
            <a:endParaRPr lang="it-IT" sz="8000" dirty="0"/>
          </a:p>
          <a:p>
            <a:r>
              <a:rPr lang="it-IT" sz="8000" dirty="0" err="1"/>
              <a:t>fact</a:t>
            </a:r>
            <a:r>
              <a:rPr lang="it-IT" sz="8000" dirty="0"/>
              <a:t> </a:t>
            </a:r>
            <a:r>
              <a:rPr lang="it-IT" sz="8000" dirty="0" err="1"/>
              <a:t>travelsStartAtDifferentTime</a:t>
            </a:r>
            <a:r>
              <a:rPr lang="it-IT" sz="8000" dirty="0"/>
              <a:t>{</a:t>
            </a:r>
          </a:p>
          <a:p>
            <a:r>
              <a:rPr lang="it-IT" sz="8000" dirty="0"/>
              <a:t>	no </a:t>
            </a:r>
            <a:r>
              <a:rPr lang="it-IT" sz="8000" dirty="0" err="1"/>
              <a:t>disj</a:t>
            </a:r>
            <a:r>
              <a:rPr lang="it-IT" sz="8000" dirty="0"/>
              <a:t> t1, t2: Travel | </a:t>
            </a:r>
            <a:r>
              <a:rPr lang="it-IT" sz="8000" dirty="0" err="1"/>
              <a:t>one</a:t>
            </a:r>
            <a:r>
              <a:rPr lang="it-IT" sz="8000" dirty="0"/>
              <a:t> m: Meeting | m in t1.associated &amp;&amp; m in t2.associated </a:t>
            </a:r>
          </a:p>
          <a:p>
            <a:r>
              <a:rPr lang="it-IT" sz="8000" dirty="0"/>
              <a:t>	&amp;&amp; t1.startingTime=t2.startingTime &amp;&amp; t1.endingTime=t2.endingTime</a:t>
            </a:r>
          </a:p>
          <a:p>
            <a:r>
              <a:rPr lang="it-IT" sz="8000" dirty="0"/>
              <a:t>}</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343400" y="1289882"/>
            <a:ext cx="8323726" cy="4903100"/>
          </a:xfrm>
        </p:spPr>
        <p:txBody>
          <a:bodyPr>
            <a:normAutofit fontScale="25000" lnSpcReduction="20000"/>
          </a:bodyPr>
          <a:lstStyle/>
          <a:p>
            <a:r>
              <a:rPr lang="it-IT" sz="8000" dirty="0" smtClean="0"/>
              <a:t>//</a:t>
            </a:r>
            <a:r>
              <a:rPr lang="it-IT" sz="8000" dirty="0" err="1"/>
              <a:t>Any</a:t>
            </a:r>
            <a:r>
              <a:rPr lang="it-IT" sz="8000" dirty="0"/>
              <a:t> Travel </a:t>
            </a:r>
            <a:r>
              <a:rPr lang="it-IT" sz="8000" dirty="0" err="1"/>
              <a:t>needs</a:t>
            </a:r>
            <a:r>
              <a:rPr lang="it-IT" sz="8000" dirty="0"/>
              <a:t> </a:t>
            </a:r>
            <a:r>
              <a:rPr lang="it-IT" sz="8000" dirty="0" err="1"/>
              <a:t>at</a:t>
            </a:r>
            <a:r>
              <a:rPr lang="it-IT" sz="8000" dirty="0"/>
              <a:t> </a:t>
            </a:r>
            <a:r>
              <a:rPr lang="it-IT" sz="8000" dirty="0" err="1"/>
              <a:t>least</a:t>
            </a:r>
            <a:r>
              <a:rPr lang="it-IT" sz="8000" dirty="0"/>
              <a:t> </a:t>
            </a:r>
            <a:r>
              <a:rPr lang="it-IT" sz="8000" dirty="0" err="1"/>
              <a:t>one</a:t>
            </a:r>
            <a:r>
              <a:rPr lang="it-IT" sz="8000" dirty="0"/>
              <a:t> </a:t>
            </a:r>
            <a:r>
              <a:rPr lang="it-IT" sz="8000" dirty="0" err="1"/>
              <a:t>mean</a:t>
            </a:r>
            <a:r>
              <a:rPr lang="it-IT" sz="8000" dirty="0"/>
              <a:t> of </a:t>
            </a:r>
            <a:r>
              <a:rPr lang="it-IT" sz="8000" dirty="0" err="1"/>
              <a:t>transport</a:t>
            </a:r>
            <a:endParaRPr lang="it-IT" sz="8000" dirty="0"/>
          </a:p>
          <a:p>
            <a:r>
              <a:rPr lang="it-IT" sz="8000" dirty="0" err="1"/>
              <a:t>fact</a:t>
            </a:r>
            <a:r>
              <a:rPr lang="it-IT" sz="8000" dirty="0"/>
              <a:t> </a:t>
            </a:r>
            <a:r>
              <a:rPr lang="it-IT" sz="8000" dirty="0" err="1"/>
              <a:t>AtLeastOneMeanForTravel</a:t>
            </a:r>
            <a:r>
              <a:rPr lang="it-IT" sz="8000" dirty="0"/>
              <a:t> {</a:t>
            </a:r>
          </a:p>
          <a:p>
            <a:r>
              <a:rPr lang="it-IT" sz="8000" dirty="0"/>
              <a:t>	some m: </a:t>
            </a:r>
            <a:r>
              <a:rPr lang="it-IT" sz="8000" dirty="0" err="1"/>
              <a:t>MeanOfTransp</a:t>
            </a:r>
            <a:r>
              <a:rPr lang="it-IT" sz="8000" dirty="0"/>
              <a:t> | some </a:t>
            </a:r>
            <a:r>
              <a:rPr lang="it-IT" sz="8000" dirty="0" err="1"/>
              <a:t>tick:Ticket</a:t>
            </a:r>
            <a:r>
              <a:rPr lang="it-IT" sz="8000" dirty="0"/>
              <a:t> | </a:t>
            </a:r>
            <a:r>
              <a:rPr lang="it-IT" sz="8000" dirty="0" err="1"/>
              <a:t>all</a:t>
            </a:r>
            <a:r>
              <a:rPr lang="it-IT" sz="8000" dirty="0"/>
              <a:t> t: Travel |</a:t>
            </a:r>
          </a:p>
          <a:p>
            <a:r>
              <a:rPr lang="it-IT" sz="8000" dirty="0"/>
              <a:t>	m in </a:t>
            </a:r>
            <a:r>
              <a:rPr lang="it-IT" sz="8000" dirty="0" err="1"/>
              <a:t>t.mean</a:t>
            </a:r>
            <a:r>
              <a:rPr lang="it-IT" sz="8000" dirty="0"/>
              <a:t> || </a:t>
            </a:r>
            <a:r>
              <a:rPr lang="it-IT" sz="8000" dirty="0" err="1"/>
              <a:t>tick</a:t>
            </a:r>
            <a:r>
              <a:rPr lang="it-IT" sz="8000" dirty="0"/>
              <a:t> in </a:t>
            </a:r>
            <a:r>
              <a:rPr lang="it-IT" sz="8000" dirty="0" err="1"/>
              <a:t>t.needed</a:t>
            </a:r>
            <a:endParaRPr lang="it-IT" sz="8000" dirty="0"/>
          </a:p>
          <a:p>
            <a:r>
              <a:rPr lang="it-IT" sz="8000" dirty="0"/>
              <a:t>}</a:t>
            </a:r>
          </a:p>
          <a:p>
            <a:r>
              <a:rPr lang="it-IT" sz="8000" dirty="0"/>
              <a:t> </a:t>
            </a:r>
          </a:p>
          <a:p>
            <a:r>
              <a:rPr lang="it-IT" sz="8000" dirty="0"/>
              <a:t>//Travel must be </a:t>
            </a:r>
            <a:r>
              <a:rPr lang="it-IT" sz="8000" dirty="0" err="1"/>
              <a:t>compatible</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TravelCompatibleToUser</a:t>
            </a:r>
            <a:r>
              <a:rPr lang="it-IT" sz="8000" dirty="0"/>
              <a:t>{</a:t>
            </a:r>
          </a:p>
          <a:p>
            <a:r>
              <a:rPr lang="it-IT" sz="8000" dirty="0"/>
              <a:t>	</a:t>
            </a:r>
            <a:r>
              <a:rPr lang="it-IT" sz="8000" dirty="0" err="1"/>
              <a:t>all</a:t>
            </a:r>
            <a:r>
              <a:rPr lang="it-IT" sz="8000" dirty="0"/>
              <a:t> t: Travel | </a:t>
            </a:r>
            <a:r>
              <a:rPr lang="it-IT" sz="8000" dirty="0" err="1"/>
              <a:t>all</a:t>
            </a:r>
            <a:r>
              <a:rPr lang="it-IT" sz="8000" dirty="0"/>
              <a:t> u: User | </a:t>
            </a:r>
            <a:r>
              <a:rPr lang="it-IT" sz="8000" dirty="0" err="1"/>
              <a:t>all</a:t>
            </a:r>
            <a:r>
              <a:rPr lang="it-IT" sz="8000" dirty="0"/>
              <a:t> i: </a:t>
            </a:r>
            <a:r>
              <a:rPr lang="it-IT" sz="8000" dirty="0" err="1"/>
              <a:t>u.schedule.inds</a:t>
            </a:r>
            <a:r>
              <a:rPr lang="it-IT" sz="8000" dirty="0"/>
              <a:t>  | t in </a:t>
            </a:r>
            <a:r>
              <a:rPr lang="it-IT" sz="8000" dirty="0" err="1"/>
              <a:t>u.schedule</a:t>
            </a:r>
            <a:r>
              <a:rPr lang="it-IT" sz="8000" dirty="0"/>
              <a:t>[i].</a:t>
            </a:r>
            <a:r>
              <a:rPr lang="it-IT" sz="8000" dirty="0" err="1"/>
              <a:t>requires</a:t>
            </a:r>
            <a:r>
              <a:rPr lang="it-IT" sz="8000" dirty="0"/>
              <a:t> =&gt;</a:t>
            </a:r>
          </a:p>
          <a:p>
            <a:r>
              <a:rPr lang="it-IT" sz="8000" dirty="0"/>
              <a:t> 	((some m: </a:t>
            </a:r>
            <a:r>
              <a:rPr lang="it-IT" sz="8000" dirty="0" err="1"/>
              <a:t>t.mean</a:t>
            </a:r>
            <a:r>
              <a:rPr lang="it-IT" sz="8000" dirty="0"/>
              <a:t> |  m in </a:t>
            </a:r>
            <a:r>
              <a:rPr lang="it-IT" sz="8000" dirty="0" err="1"/>
              <a:t>u.schedule</a:t>
            </a:r>
            <a:r>
              <a:rPr lang="it-IT" sz="8000" dirty="0"/>
              <a:t>[i].</a:t>
            </a:r>
            <a:r>
              <a:rPr lang="it-IT" sz="8000" dirty="0" err="1"/>
              <a:t>requires.mean</a:t>
            </a:r>
            <a:r>
              <a:rPr lang="it-IT" sz="8000" dirty="0"/>
              <a:t>) ||</a:t>
            </a:r>
          </a:p>
          <a:p>
            <a:r>
              <a:rPr lang="it-IT" sz="8000" dirty="0"/>
              <a:t>	(some </a:t>
            </a:r>
            <a:r>
              <a:rPr lang="it-IT" sz="8000" dirty="0" err="1"/>
              <a:t>tick</a:t>
            </a:r>
            <a:r>
              <a:rPr lang="it-IT" sz="8000" dirty="0"/>
              <a:t>: Ticket | </a:t>
            </a:r>
            <a:r>
              <a:rPr lang="it-IT" sz="8000" dirty="0" err="1"/>
              <a:t>tick</a:t>
            </a:r>
            <a:r>
              <a:rPr lang="it-IT" sz="8000" dirty="0"/>
              <a:t> in </a:t>
            </a:r>
            <a:r>
              <a:rPr lang="it-IT" sz="8000" dirty="0" err="1"/>
              <a:t>u.schedule</a:t>
            </a:r>
            <a:r>
              <a:rPr lang="it-IT" sz="8000" dirty="0"/>
              <a:t>[i].</a:t>
            </a:r>
            <a:r>
              <a:rPr lang="it-IT" sz="8000" dirty="0" err="1"/>
              <a:t>requires.needed</a:t>
            </a:r>
            <a:r>
              <a:rPr lang="it-IT" sz="8000" dirty="0"/>
              <a:t>))</a:t>
            </a:r>
          </a:p>
          <a:p>
            <a:r>
              <a:rPr lang="it-IT" sz="8000" dirty="0"/>
              <a:t>}</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smtClean="0"/>
              <a:t>Results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 xmlns:a16="http://schemas.microsoft.com/office/drawing/2014/main"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534</TotalTime>
  <Words>499</Words>
  <Application>Microsoft Macintosh PowerPoint</Application>
  <PresentationFormat>Presentazione su schermo (4:3)</PresentationFormat>
  <Paragraphs>95</Paragraphs>
  <Slides>15</Slides>
  <Notes>0</Notes>
  <HiddenSlides>1</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Calibri</vt:lpstr>
      <vt:lpstr>Wingdings</vt:lpstr>
      <vt:lpstr>Arial</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51</cp:revision>
  <dcterms:created xsi:type="dcterms:W3CDTF">2015-05-26T12:27:57Z</dcterms:created>
  <dcterms:modified xsi:type="dcterms:W3CDTF">2017-11-07T21:44:54Z</dcterms:modified>
</cp:coreProperties>
</file>